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258" r:id="rId4"/>
    <p:sldId id="297" r:id="rId5"/>
    <p:sldId id="303" r:id="rId6"/>
    <p:sldId id="315" r:id="rId7"/>
    <p:sldId id="298" r:id="rId8"/>
    <p:sldId id="300" r:id="rId9"/>
    <p:sldId id="304" r:id="rId10"/>
    <p:sldId id="305" r:id="rId11"/>
    <p:sldId id="295" r:id="rId12"/>
    <p:sldId id="274" r:id="rId13"/>
    <p:sldId id="275" r:id="rId14"/>
    <p:sldId id="313" r:id="rId15"/>
    <p:sldId id="306" r:id="rId16"/>
    <p:sldId id="301" r:id="rId17"/>
    <p:sldId id="262" r:id="rId18"/>
    <p:sldId id="263" r:id="rId19"/>
    <p:sldId id="308" r:id="rId20"/>
    <p:sldId id="309" r:id="rId21"/>
    <p:sldId id="310" r:id="rId22"/>
    <p:sldId id="26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3">
          <p15:clr>
            <a:srgbClr val="A4A3A4"/>
          </p15:clr>
        </p15:guide>
        <p15:guide id="9" pos="1965">
          <p15:clr>
            <a:srgbClr val="A4A3A4"/>
          </p15:clr>
        </p15:guide>
        <p15:guide id="10" pos="5715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5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78D1A1-68E4-4F73-A02A-D5057C449BF0}">
  <a:tblStyle styleId="{DC78D1A1-68E4-4F73-A02A-D5057C449BF0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BAE8D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BAE8D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BAE8D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BAE8D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17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920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280" name="Google Shape;28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73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64" name="Google Shape;36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99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64" name="Google Shape;36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41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64" name="Google Shape;36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407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64" name="Google Shape;36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76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42" name="Google Shape;34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38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288" name="Google Shape;28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83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04" name="Google Shape;30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65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12" name="Google Shape;3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41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65" name="Google Shape;46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6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65" name="Google Shape;46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33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55" name="Google Shape;45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51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65" name="Google Shape;46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24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57" name="Google Shape;3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5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Photo3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 flipH="1">
            <a:off x="5094739" y="307643"/>
            <a:ext cx="2002523" cy="2170740"/>
            <a:chOff x="7662863" y="293688"/>
            <a:chExt cx="835025" cy="906463"/>
          </a:xfrm>
        </p:grpSpPr>
        <p:sp>
          <p:nvSpPr>
            <p:cNvPr id="18" name="Google Shape;18;p2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4038601" y="1709738"/>
            <a:ext cx="4114799" cy="460447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 0">
  <p:cSld name="Title Slide - Photo 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838200" y="2132856"/>
            <a:ext cx="10515600" cy="404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8A8B"/>
              </a:buClr>
              <a:buSzPts val="2400"/>
              <a:buNone/>
              <a:defRPr sz="2400">
                <a:solidFill>
                  <a:srgbClr val="8A8A8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8A8B"/>
              </a:buClr>
              <a:buSzPts val="2400"/>
              <a:buNone/>
              <a:defRPr sz="2400">
                <a:solidFill>
                  <a:srgbClr val="8A8A8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itle">
  <p:cSld name="Image and Titl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4223544" y="0"/>
            <a:ext cx="7562056" cy="6721476"/>
          </a:xfrm>
          <a:custGeom>
            <a:avLst/>
            <a:gdLst/>
            <a:ahLst/>
            <a:cxnLst/>
            <a:rect l="l" t="t" r="r" b="b"/>
            <a:pathLst>
              <a:path w="7562056" h="6721476" extrusionOk="0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165098" y="6356350"/>
            <a:ext cx="13223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1703512" y="6356350"/>
            <a:ext cx="3891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8"/>
          <p:cNvSpPr>
            <a:spLocks noGrp="1"/>
          </p:cNvSpPr>
          <p:nvPr>
            <p:ph type="pic" idx="2"/>
          </p:nvPr>
        </p:nvSpPr>
        <p:spPr>
          <a:xfrm>
            <a:off x="4223544" y="0"/>
            <a:ext cx="7562056" cy="67214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body" idx="1"/>
          </p:nvPr>
        </p:nvSpPr>
        <p:spPr>
          <a:xfrm rot="5400000">
            <a:off x="4037943" y="-1138895"/>
            <a:ext cx="4116115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3215681" y="564127"/>
            <a:ext cx="2002523" cy="2170740"/>
            <a:chOff x="7662863" y="293688"/>
            <a:chExt cx="835025" cy="906463"/>
          </a:xfrm>
        </p:grpSpPr>
        <p:sp>
          <p:nvSpPr>
            <p:cNvPr id="36" name="Google Shape;36;p4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/>
          <p:nvPr/>
        </p:nvSpPr>
        <p:spPr>
          <a:xfrm>
            <a:off x="4038601" y="1709738"/>
            <a:ext cx="4114799" cy="460447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 flipH="1">
            <a:off x="10848528" y="5556220"/>
            <a:ext cx="1145277" cy="1241484"/>
            <a:chOff x="7662863" y="293688"/>
            <a:chExt cx="835025" cy="906463"/>
          </a:xfrm>
        </p:grpSpPr>
        <p:sp>
          <p:nvSpPr>
            <p:cNvPr id="43" name="Google Shape;43;p5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ight Photo">
  <p:cSld name="Section Header - Right Photo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>
            <a:spLocks noGrp="1"/>
          </p:cNvSpPr>
          <p:nvPr>
            <p:ph type="pic" idx="2"/>
          </p:nvPr>
        </p:nvSpPr>
        <p:spPr>
          <a:xfrm>
            <a:off x="5807968" y="0"/>
            <a:ext cx="6384033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1" name="Google Shape;51;p6"/>
          <p:cNvGrpSpPr/>
          <p:nvPr/>
        </p:nvGrpSpPr>
        <p:grpSpPr>
          <a:xfrm flipH="1">
            <a:off x="1894339" y="307643"/>
            <a:ext cx="2002523" cy="2170740"/>
            <a:chOff x="7662863" y="293688"/>
            <a:chExt cx="835025" cy="906463"/>
          </a:xfrm>
        </p:grpSpPr>
        <p:sp>
          <p:nvSpPr>
            <p:cNvPr id="52" name="Google Shape;52;p6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6"/>
          <p:cNvSpPr/>
          <p:nvPr/>
        </p:nvSpPr>
        <p:spPr>
          <a:xfrm>
            <a:off x="838201" y="1709738"/>
            <a:ext cx="4114799" cy="460447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165098" y="6356350"/>
            <a:ext cx="13223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1703512" y="6356350"/>
            <a:ext cx="38917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">
  <p:cSld name="Bi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 flipH="1">
            <a:off x="10848528" y="5556220"/>
            <a:ext cx="1145277" cy="1241484"/>
            <a:chOff x="7662863" y="293688"/>
            <a:chExt cx="835025" cy="906463"/>
          </a:xfrm>
        </p:grpSpPr>
        <p:sp>
          <p:nvSpPr>
            <p:cNvPr id="62" name="Google Shape;62;p7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00"/>
              <a:buFont typeface="Calibri"/>
              <a:buNone/>
              <a:defRPr sz="239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8A8B"/>
              </a:buClr>
              <a:buSzPts val="2400"/>
              <a:buNone/>
              <a:defRPr sz="2400">
                <a:solidFill>
                  <a:srgbClr val="8A8A8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 flipH="1">
            <a:off x="5094739" y="307643"/>
            <a:ext cx="2002523" cy="2170740"/>
            <a:chOff x="7662863" y="293688"/>
            <a:chExt cx="835025" cy="906463"/>
          </a:xfrm>
        </p:grpSpPr>
        <p:sp>
          <p:nvSpPr>
            <p:cNvPr id="71" name="Google Shape;71;p8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8"/>
          <p:cNvSpPr/>
          <p:nvPr/>
        </p:nvSpPr>
        <p:spPr>
          <a:xfrm>
            <a:off x="4038601" y="1709738"/>
            <a:ext cx="4114799" cy="460447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None/>
              <a:defRPr sz="2000">
                <a:solidFill>
                  <a:srgbClr val="8A8A8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None/>
              <a:defRPr sz="1800">
                <a:solidFill>
                  <a:srgbClr val="8A8A8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None/>
              <a:defRPr sz="1600">
                <a:solidFill>
                  <a:srgbClr val="8A8A8B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">
  <p:cSld name="Title Slide -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  <a:defRPr sz="24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hoto1 (Light)">
  <p:cSld name="Title Slide - Photo1 (Ligh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 flipH="1">
            <a:off x="3215681" y="564127"/>
            <a:ext cx="2002523" cy="2170740"/>
            <a:chOff x="7662863" y="293688"/>
            <a:chExt cx="835025" cy="906463"/>
          </a:xfrm>
        </p:grpSpPr>
        <p:sp>
          <p:nvSpPr>
            <p:cNvPr id="189" name="Google Shape;189;p20"/>
            <p:cNvSpPr/>
            <p:nvPr/>
          </p:nvSpPr>
          <p:spPr>
            <a:xfrm>
              <a:off x="7705726" y="293688"/>
              <a:ext cx="792163" cy="906463"/>
            </a:xfrm>
            <a:custGeom>
              <a:avLst/>
              <a:gdLst/>
              <a:ahLst/>
              <a:cxnLst/>
              <a:rect l="l" t="t" r="r" b="b"/>
              <a:pathLst>
                <a:path w="1541" h="1768" extrusionOk="0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7662863" y="895351"/>
              <a:ext cx="314325" cy="300038"/>
            </a:xfrm>
            <a:custGeom>
              <a:avLst/>
              <a:gdLst/>
              <a:ahLst/>
              <a:cxnLst/>
              <a:rect l="l" t="t" r="r" b="b"/>
              <a:pathLst>
                <a:path w="614" h="586" extrusionOk="0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rgbClr val="059B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0"/>
          <p:cNvSpPr/>
          <p:nvPr/>
        </p:nvSpPr>
        <p:spPr>
          <a:xfrm>
            <a:off x="4038601" y="1709738"/>
            <a:ext cx="4114799" cy="460447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4D4D50"/>
              </a:gs>
              <a:gs pos="50000">
                <a:srgbClr val="24242B"/>
              </a:gs>
              <a:gs pos="100000">
                <a:srgbClr val="1F1F2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400"/>
              <a:buNone/>
              <a:defRPr sz="2400">
                <a:solidFill>
                  <a:srgbClr val="A5A5A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5556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Lysyi.pavlos@e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4038599" y="1340768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Welcome!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/>
              <a:t>Thanks for joining us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800"/>
            </a:pPr>
            <a:r>
              <a:rPr lang="en-US" dirty="0" smtClean="0"/>
              <a:t>Text2Speech</a:t>
            </a:r>
            <a:endParaRPr dirty="0"/>
          </a:p>
        </p:txBody>
      </p:sp>
      <p:sp>
        <p:nvSpPr>
          <p:cNvPr id="470" name="Google Shape;47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71" name="Google Shape;471;p53"/>
          <p:cNvGrpSpPr/>
          <p:nvPr/>
        </p:nvGrpSpPr>
        <p:grpSpPr>
          <a:xfrm>
            <a:off x="2105448" y="2185193"/>
            <a:ext cx="3321342" cy="814821"/>
            <a:chOff x="2385722" y="2056308"/>
            <a:chExt cx="3321342" cy="814821"/>
          </a:xfrm>
        </p:grpSpPr>
        <p:sp>
          <p:nvSpPr>
            <p:cNvPr id="472" name="Google Shape;472;p53"/>
            <p:cNvSpPr txBox="1"/>
            <p:nvPr/>
          </p:nvSpPr>
          <p:spPr>
            <a:xfrm>
              <a:off x="2385722" y="2056308"/>
              <a:ext cx="3321342" cy="553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chemeClr val="accent1"/>
                  </a:solidFill>
                  <a:latin typeface="Calibri"/>
                  <a:cs typeface="Calibri"/>
                  <a:sym typeface="Calibri"/>
                </a:rPr>
                <a:t>Text2Speech</a:t>
              </a:r>
              <a:endParaRPr dirty="0"/>
            </a:p>
          </p:txBody>
        </p:sp>
        <p:sp>
          <p:nvSpPr>
            <p:cNvPr id="473" name="Google Shape;473;p53"/>
            <p:cNvSpPr txBox="1"/>
            <p:nvPr/>
          </p:nvSpPr>
          <p:spPr>
            <a:xfrm>
              <a:off x="2385722" y="2594130"/>
              <a:ext cx="3321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lvl="0"/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https://hey.reface.ai/</a:t>
              </a:r>
              <a:endParaRPr dirty="0"/>
            </a:p>
          </p:txBody>
        </p:sp>
      </p:grpSp>
      <p:sp>
        <p:nvSpPr>
          <p:cNvPr id="489" name="Google Shape;489;p53"/>
          <p:cNvSpPr/>
          <p:nvPr/>
        </p:nvSpPr>
        <p:spPr>
          <a:xfrm>
            <a:off x="763716" y="2093888"/>
            <a:ext cx="1153343" cy="129059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2;p53"/>
          <p:cNvSpPr txBox="1"/>
          <p:nvPr/>
        </p:nvSpPr>
        <p:spPr>
          <a:xfrm>
            <a:off x="437286" y="5449637"/>
            <a:ext cx="4307710" cy="120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lvl="0"/>
            <a:r>
              <a:rPr lang="en-US" sz="6600" b="1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6600" b="1" cap="none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eface API</a:t>
            </a:r>
            <a:endParaRPr sz="6600" dirty="0"/>
          </a:p>
        </p:txBody>
      </p:sp>
      <p:pic>
        <p:nvPicPr>
          <p:cNvPr id="5122" name="Picture 2" descr="Text to Speech (TTS) – Загрузите это расширение для 🦊 Firefox (ru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29" y="1844789"/>
            <a:ext cx="4668658" cy="345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800"/>
            </a:pPr>
            <a:r>
              <a:rPr lang="en-US" dirty="0" smtClean="0"/>
              <a:t>Lip-sync </a:t>
            </a:r>
            <a:endParaRPr dirty="0"/>
          </a:p>
        </p:txBody>
      </p:sp>
      <p:sp>
        <p:nvSpPr>
          <p:cNvPr id="470" name="Google Shape;47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471" name="Google Shape;471;p53"/>
          <p:cNvGrpSpPr/>
          <p:nvPr/>
        </p:nvGrpSpPr>
        <p:grpSpPr>
          <a:xfrm>
            <a:off x="2105448" y="2185188"/>
            <a:ext cx="3321342" cy="814826"/>
            <a:chOff x="2385722" y="2056303"/>
            <a:chExt cx="3321342" cy="814826"/>
          </a:xfrm>
        </p:grpSpPr>
        <p:sp>
          <p:nvSpPr>
            <p:cNvPr id="472" name="Google Shape;472;p53"/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lvl="0"/>
              <a:r>
                <a:rPr lang="en-US" sz="2400" b="1" cap="none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Lip-sync</a:t>
              </a:r>
              <a:endParaRPr dirty="0"/>
            </a:p>
          </p:txBody>
        </p:sp>
        <p:sp>
          <p:nvSpPr>
            <p:cNvPr id="473" name="Google Shape;473;p53"/>
            <p:cNvSpPr txBox="1"/>
            <p:nvPr/>
          </p:nvSpPr>
          <p:spPr>
            <a:xfrm>
              <a:off x="2385722" y="2594130"/>
              <a:ext cx="3321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lvl="0"/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https://hey.reface.ai/</a:t>
              </a:r>
              <a:endParaRPr dirty="0"/>
            </a:p>
          </p:txBody>
        </p:sp>
      </p:grpSp>
      <p:sp>
        <p:nvSpPr>
          <p:cNvPr id="489" name="Google Shape;489;p53"/>
          <p:cNvSpPr/>
          <p:nvPr/>
        </p:nvSpPr>
        <p:spPr>
          <a:xfrm>
            <a:off x="775166" y="2093888"/>
            <a:ext cx="1153343" cy="129059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1599" y="2298894"/>
            <a:ext cx="5308664" cy="3449249"/>
          </a:xfrm>
          <a:prstGeom prst="rect">
            <a:avLst/>
          </a:prstGeom>
        </p:spPr>
      </p:pic>
      <p:sp>
        <p:nvSpPr>
          <p:cNvPr id="21" name="Google Shape;472;p53"/>
          <p:cNvSpPr txBox="1"/>
          <p:nvPr/>
        </p:nvSpPr>
        <p:spPr>
          <a:xfrm>
            <a:off x="437286" y="5449637"/>
            <a:ext cx="4307710" cy="120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lvl="0"/>
            <a:r>
              <a:rPr lang="en-US" sz="6600" b="1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6600" b="1" cap="none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eface API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25220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4038599" y="1470842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 smtClean="0"/>
              <a:t>Tags</a:t>
            </a:r>
            <a:endParaRPr dirty="0"/>
          </a:p>
        </p:txBody>
      </p:sp>
      <p:sp>
        <p:nvSpPr>
          <p:cNvPr id="458" name="Google Shape;458;p52"/>
          <p:cNvSpPr txBox="1">
            <a:spLocks noGrp="1"/>
          </p:cNvSpPr>
          <p:nvPr>
            <p:ph type="body" idx="1"/>
          </p:nvPr>
        </p:nvSpPr>
        <p:spPr>
          <a:xfrm>
            <a:off x="4038600" y="4647128"/>
            <a:ext cx="41147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dirty="0" smtClean="0"/>
              <a:t>NLTK+SPACY+TF-IDM</a:t>
            </a:r>
            <a:endParaRPr dirty="0"/>
          </a:p>
        </p:txBody>
      </p:sp>
      <p:sp>
        <p:nvSpPr>
          <p:cNvPr id="461" name="Google Shape;46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 smtClean="0"/>
              <a:t>TAGS Method`s</a:t>
            </a:r>
            <a:endParaRPr dirty="0"/>
          </a:p>
        </p:txBody>
      </p:sp>
      <p:sp>
        <p:nvSpPr>
          <p:cNvPr id="470" name="Google Shape;47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471" name="Google Shape;471;p53"/>
          <p:cNvGrpSpPr/>
          <p:nvPr/>
        </p:nvGrpSpPr>
        <p:grpSpPr>
          <a:xfrm>
            <a:off x="2105448" y="2185188"/>
            <a:ext cx="3321342" cy="814826"/>
            <a:chOff x="2385722" y="2056303"/>
            <a:chExt cx="3321342" cy="814826"/>
          </a:xfrm>
        </p:grpSpPr>
        <p:sp>
          <p:nvSpPr>
            <p:cNvPr id="472" name="Google Shape;472;p53"/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cap="none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NLTK</a:t>
              </a:r>
              <a:endParaRPr dirty="0"/>
            </a:p>
          </p:txBody>
        </p:sp>
        <p:sp>
          <p:nvSpPr>
            <p:cNvPr id="473" name="Google Shape;473;p53"/>
            <p:cNvSpPr txBox="1"/>
            <p:nvPr/>
          </p:nvSpPr>
          <p:spPr>
            <a:xfrm>
              <a:off x="2385722" y="2594130"/>
              <a:ext cx="3321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lvl="0"/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https://www.nltk.org/book/</a:t>
              </a:r>
              <a:endParaRPr dirty="0"/>
            </a:p>
          </p:txBody>
        </p:sp>
      </p:grpSp>
      <p:grpSp>
        <p:nvGrpSpPr>
          <p:cNvPr id="474" name="Google Shape;474;p53"/>
          <p:cNvGrpSpPr/>
          <p:nvPr/>
        </p:nvGrpSpPr>
        <p:grpSpPr>
          <a:xfrm>
            <a:off x="2105448" y="3636116"/>
            <a:ext cx="3321342" cy="814826"/>
            <a:chOff x="2385722" y="3504174"/>
            <a:chExt cx="3321342" cy="814826"/>
          </a:xfrm>
        </p:grpSpPr>
        <p:sp>
          <p:nvSpPr>
            <p:cNvPr id="475" name="Google Shape;475;p53"/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cap="none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SPACY</a:t>
              </a:r>
              <a:endParaRPr dirty="0"/>
            </a:p>
          </p:txBody>
        </p:sp>
        <p:sp>
          <p:nvSpPr>
            <p:cNvPr id="476" name="Google Shape;476;p53"/>
            <p:cNvSpPr txBox="1"/>
            <p:nvPr/>
          </p:nvSpPr>
          <p:spPr>
            <a:xfrm>
              <a:off x="2385722" y="4042001"/>
              <a:ext cx="3321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lvl="0"/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https://spacy.io/</a:t>
              </a:r>
              <a:endParaRPr dirty="0"/>
            </a:p>
          </p:txBody>
        </p:sp>
      </p:grpSp>
      <p:grpSp>
        <p:nvGrpSpPr>
          <p:cNvPr id="477" name="Google Shape;477;p53"/>
          <p:cNvGrpSpPr/>
          <p:nvPr/>
        </p:nvGrpSpPr>
        <p:grpSpPr>
          <a:xfrm>
            <a:off x="2105447" y="5087044"/>
            <a:ext cx="4130595" cy="814826"/>
            <a:chOff x="2385722" y="4952045"/>
            <a:chExt cx="3321342" cy="814826"/>
          </a:xfrm>
        </p:grpSpPr>
        <p:sp>
          <p:nvSpPr>
            <p:cNvPr id="478" name="Google Shape;478;p53"/>
            <p:cNvSpPr txBox="1"/>
            <p:nvPr/>
          </p:nvSpPr>
          <p:spPr>
            <a:xfrm>
              <a:off x="2385722" y="4952045"/>
              <a:ext cx="332134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cap="none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TF-IDM METHOD</a:t>
              </a:r>
              <a:endParaRPr dirty="0"/>
            </a:p>
          </p:txBody>
        </p:sp>
        <p:sp>
          <p:nvSpPr>
            <p:cNvPr id="479" name="Google Shape;479;p53"/>
            <p:cNvSpPr txBox="1"/>
            <p:nvPr/>
          </p:nvSpPr>
          <p:spPr>
            <a:xfrm>
              <a:off x="2385722" y="5489872"/>
              <a:ext cx="30365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lvl="0"/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https://ru.wikipedia.org/wiki/TF-IDF</a:t>
              </a:r>
              <a:endParaRPr dirty="0"/>
            </a:p>
          </p:txBody>
        </p:sp>
      </p:grpSp>
      <p:sp>
        <p:nvSpPr>
          <p:cNvPr id="489" name="Google Shape;489;p53"/>
          <p:cNvSpPr/>
          <p:nvPr/>
        </p:nvSpPr>
        <p:spPr>
          <a:xfrm>
            <a:off x="775166" y="1947304"/>
            <a:ext cx="1153343" cy="129059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3"/>
          <p:cNvSpPr/>
          <p:nvPr/>
        </p:nvSpPr>
        <p:spPr>
          <a:xfrm>
            <a:off x="775166" y="3398232"/>
            <a:ext cx="1153343" cy="129059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775166" y="4849160"/>
            <a:ext cx="1153343" cy="1290595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pic>
        <p:nvPicPr>
          <p:cNvPr id="1026" name="Picture 2" descr="Что такое ключевые слова: зачем они нужны и какими бывают - Blockchain for  connecting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05" y="2185188"/>
            <a:ext cx="4480439" cy="25202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Google Shape;323;p38"/>
          <p:cNvSpPr txBox="1"/>
          <p:nvPr/>
        </p:nvSpPr>
        <p:spPr>
          <a:xfrm>
            <a:off x="1482513" y="79482"/>
            <a:ext cx="87849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UI</a:t>
            </a:r>
            <a:endParaRPr sz="48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5" y="1212067"/>
            <a:ext cx="2543797" cy="55094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39" y="1212066"/>
            <a:ext cx="2544107" cy="55100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73" y="1212066"/>
            <a:ext cx="2547081" cy="55165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07" y="1212066"/>
            <a:ext cx="2550055" cy="55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Google Shape;323;p38"/>
          <p:cNvSpPr txBox="1"/>
          <p:nvPr/>
        </p:nvSpPr>
        <p:spPr>
          <a:xfrm>
            <a:off x="4333442" y="-138546"/>
            <a:ext cx="87849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 OUTPUT</a:t>
            </a:r>
            <a:endParaRPr sz="48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G_10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5302" y="1048395"/>
            <a:ext cx="2486640" cy="5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Improvement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149" y="1666875"/>
            <a:ext cx="104108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 Reenactment to add more realism. 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Add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ability </a:t>
            </a:r>
            <a:r>
              <a:rPr lang="en-US" sz="2800" dirty="0">
                <a:solidFill>
                  <a:schemeClr val="bg1"/>
                </a:solidFill>
              </a:rPr>
              <a:t>to choose the strength of the compression of the </a:t>
            </a:r>
            <a:r>
              <a:rPr lang="en-US" sz="2800" dirty="0" smtClean="0">
                <a:solidFill>
                  <a:schemeClr val="bg1"/>
                </a:solidFill>
              </a:rPr>
              <a:t>text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Diversify incoming text </a:t>
            </a:r>
            <a:r>
              <a:rPr lang="en-US" sz="2800" dirty="0" smtClean="0">
                <a:solidFill>
                  <a:schemeClr val="bg1"/>
                </a:solidFill>
              </a:rPr>
              <a:t>formats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Add </a:t>
            </a:r>
            <a:r>
              <a:rPr lang="en-US" sz="2800" dirty="0">
                <a:solidFill>
                  <a:schemeClr val="bg1"/>
                </a:solidFill>
              </a:rPr>
              <a:t>subtitles.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Video accelerator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Add </a:t>
            </a:r>
            <a:r>
              <a:rPr lang="en-US" sz="2800" dirty="0">
                <a:solidFill>
                  <a:schemeClr val="bg1"/>
                </a:solidFill>
              </a:rPr>
              <a:t>apps for </a:t>
            </a:r>
            <a:r>
              <a:rPr lang="en-US" sz="2800" dirty="0" smtClean="0">
                <a:solidFill>
                  <a:schemeClr val="bg1"/>
                </a:solidFill>
              </a:rPr>
              <a:t>Android/Web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838200" y="107072"/>
            <a:ext cx="10515600" cy="134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en-US" sz="9000" dirty="0" smtClean="0">
                <a:solidFill>
                  <a:schemeClr val="accent6"/>
                </a:solidFill>
              </a:rPr>
              <a:t>It was 4nn</a:t>
            </a:r>
            <a:endParaRPr sz="9000" dirty="0">
              <a:solidFill>
                <a:schemeClr val="accent6"/>
              </a:solidFill>
            </a:endParaRPr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Google Shape;359;p40"/>
          <p:cNvSpPr txBox="1">
            <a:spLocks/>
          </p:cNvSpPr>
          <p:nvPr/>
        </p:nvSpPr>
        <p:spPr>
          <a:xfrm>
            <a:off x="248920" y="1290320"/>
            <a:ext cx="11714480" cy="8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00"/>
              <a:buFont typeface="Calibri"/>
              <a:buNone/>
              <a:defRPr sz="239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000"/>
            </a:pPr>
            <a:r>
              <a:rPr lang="en-US" sz="4500" dirty="0" smtClean="0">
                <a:solidFill>
                  <a:schemeClr val="accent6"/>
                </a:solidFill>
              </a:rPr>
              <a:t>Our personal </a:t>
            </a:r>
            <a:r>
              <a:rPr lang="en-US" sz="4500" dirty="0" err="1" smtClean="0">
                <a:solidFill>
                  <a:schemeClr val="accent6"/>
                </a:solidFill>
              </a:rPr>
              <a:t>statistica</a:t>
            </a:r>
            <a:r>
              <a:rPr lang="en-US" sz="4500" dirty="0" smtClean="0">
                <a:solidFill>
                  <a:schemeClr val="accent6"/>
                </a:solidFill>
              </a:rPr>
              <a:t> during wild hack:</a:t>
            </a:r>
            <a:endParaRPr lang="en-US" sz="4500" dirty="0">
              <a:solidFill>
                <a:schemeClr val="accent6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38200" y="2452876"/>
            <a:ext cx="110642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4.6 hours of sleep at all</a:t>
            </a:r>
            <a:r>
              <a:rPr lang="en-US" sz="3600" dirty="0" smtClean="0">
                <a:solidFill>
                  <a:schemeClr val="bg1"/>
                </a:solidFill>
              </a:rPr>
              <a:t>!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2 nights on the terrace, which means practically on the </a:t>
            </a:r>
            <a:r>
              <a:rPr lang="en-US" sz="3600" dirty="0" smtClean="0">
                <a:solidFill>
                  <a:schemeClr val="bg1"/>
                </a:solidFill>
              </a:rPr>
              <a:t>street</a:t>
            </a:r>
            <a:r>
              <a:rPr lang="ru-RU" sz="3600" dirty="0" smtClean="0">
                <a:solidFill>
                  <a:schemeClr val="bg1"/>
                </a:solidFill>
              </a:rPr>
              <a:t>!!!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</a:t>
            </a:r>
            <a:r>
              <a:rPr lang="en-US" sz="3600" dirty="0" smtClean="0">
                <a:solidFill>
                  <a:schemeClr val="bg1"/>
                </a:solidFill>
              </a:rPr>
              <a:t>fter 1</a:t>
            </a:r>
            <a:r>
              <a:rPr lang="ru-RU" sz="3600" dirty="0">
                <a:solidFill>
                  <a:schemeClr val="bg1"/>
                </a:solidFill>
              </a:rPr>
              <a:t>5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energetic, we stopped counting their </a:t>
            </a:r>
            <a:r>
              <a:rPr lang="en-US" sz="3600" dirty="0" smtClean="0">
                <a:solidFill>
                  <a:schemeClr val="bg1"/>
                </a:solidFill>
              </a:rPr>
              <a:t>number </a:t>
            </a:r>
            <a:r>
              <a:rPr lang="en-US" sz="3600" dirty="0">
                <a:solidFill>
                  <a:schemeClr val="bg1"/>
                </a:solidFill>
              </a:rPr>
              <a:t>…. </a:t>
            </a:r>
            <a:endParaRPr lang="ru-RU" sz="3600" dirty="0" smtClean="0">
              <a:solidFill>
                <a:schemeClr val="bg1"/>
              </a:solidFill>
            </a:endParaRPr>
          </a:p>
          <a:p>
            <a:pPr marL="457200" lvl="1" indent="-4572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Meet </a:t>
            </a:r>
            <a:r>
              <a:rPr lang="en-US" sz="3600" dirty="0">
                <a:solidFill>
                  <a:schemeClr val="bg1"/>
                </a:solidFill>
              </a:rPr>
              <a:t>over 20 cool guys and </a:t>
            </a:r>
            <a:r>
              <a:rPr lang="en-US" sz="3600" dirty="0" smtClean="0">
                <a:solidFill>
                  <a:schemeClr val="bg1"/>
                </a:solidFill>
              </a:rPr>
              <a:t>girls</a:t>
            </a:r>
            <a:r>
              <a:rPr lang="ru-RU" sz="3600" dirty="0" smtClean="0">
                <a:solidFill>
                  <a:schemeClr val="bg1"/>
                </a:solidFill>
              </a:rPr>
              <a:t>!!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90% of the planned ideas were </a:t>
            </a:r>
            <a:r>
              <a:rPr lang="en-US" sz="3600" dirty="0" smtClean="0">
                <a:solidFill>
                  <a:schemeClr val="bg1"/>
                </a:solidFill>
              </a:rPr>
              <a:t>implemented</a:t>
            </a:r>
            <a:r>
              <a:rPr lang="ru-RU" sz="3600" dirty="0" smtClean="0">
                <a:solidFill>
                  <a:schemeClr val="bg1"/>
                </a:solidFill>
              </a:rPr>
              <a:t>!!!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17" y="1940682"/>
            <a:ext cx="3228603" cy="4315351"/>
          </a:xfrm>
          <a:prstGeom prst="rect">
            <a:avLst/>
          </a:prstGeom>
        </p:spPr>
      </p:pic>
      <p:sp>
        <p:nvSpPr>
          <p:cNvPr id="6" name="Google Shape;359;p40"/>
          <p:cNvSpPr txBox="1">
            <a:spLocks noGrp="1"/>
          </p:cNvSpPr>
          <p:nvPr>
            <p:ph type="title"/>
          </p:nvPr>
        </p:nvSpPr>
        <p:spPr>
          <a:xfrm>
            <a:off x="-2988626" y="430412"/>
            <a:ext cx="10515600" cy="134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en-US" sz="9000" dirty="0" smtClean="0">
                <a:solidFill>
                  <a:schemeClr val="accent6"/>
                </a:solidFill>
              </a:rPr>
              <a:t>ALIM</a:t>
            </a:r>
            <a:endParaRPr sz="9000" dirty="0">
              <a:solidFill>
                <a:schemeClr val="accent6"/>
              </a:solidFill>
            </a:endParaRPr>
          </a:p>
        </p:txBody>
      </p:sp>
      <p:pic>
        <p:nvPicPr>
          <p:cNvPr id="7" name="IMG_01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738" y="141495"/>
            <a:ext cx="3529862" cy="6275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" name="Google Shape;359;p40"/>
          <p:cNvSpPr txBox="1">
            <a:spLocks noGrp="1"/>
          </p:cNvSpPr>
          <p:nvPr>
            <p:ph type="title"/>
          </p:nvPr>
        </p:nvSpPr>
        <p:spPr>
          <a:xfrm>
            <a:off x="-2643186" y="2654342"/>
            <a:ext cx="10515600" cy="134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en-US" sz="9000" dirty="0" smtClean="0">
                <a:solidFill>
                  <a:schemeClr val="accent6"/>
                </a:solidFill>
              </a:rPr>
              <a:t>SASHA</a:t>
            </a:r>
            <a:endParaRPr sz="9000" dirty="0">
              <a:solidFill>
                <a:schemeClr val="accent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94825"/>
            <a:ext cx="4851402" cy="64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515309" y="1431333"/>
            <a:ext cx="4491279" cy="5025759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4nn</a:t>
            </a:r>
            <a:endParaRPr sz="120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4226272" y="1358649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5933327" y="3695191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5942507" y="5818678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Sasha Bondarchuk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7678463" y="1203808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7678463" y="3351747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 Bektimirov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9376338" y="3633498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838200" y="1629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Let my introduce my </a:t>
            </a:r>
            <a:r>
              <a:rPr lang="en-US" dirty="0">
                <a:solidFill>
                  <a:schemeClr val="accent1"/>
                </a:solidFill>
              </a:rPr>
              <a:t>team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4226272" y="3428142"/>
            <a:ext cx="2353722" cy="792946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Pasha Lysyi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9367158" y="5818678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Bohdan Tkachuk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" name="Google Shape;359;p40"/>
          <p:cNvSpPr txBox="1">
            <a:spLocks noGrp="1"/>
          </p:cNvSpPr>
          <p:nvPr>
            <p:ph type="title"/>
          </p:nvPr>
        </p:nvSpPr>
        <p:spPr>
          <a:xfrm>
            <a:off x="-2643186" y="2654342"/>
            <a:ext cx="10515600" cy="134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en-US" sz="9000" dirty="0" smtClean="0">
                <a:solidFill>
                  <a:schemeClr val="accent6"/>
                </a:solidFill>
              </a:rPr>
              <a:t>BODYA</a:t>
            </a:r>
            <a:endParaRPr sz="9000" dirty="0">
              <a:solidFill>
                <a:schemeClr val="accent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8" y="241069"/>
            <a:ext cx="4850477" cy="64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" name="Google Shape;359;p40"/>
          <p:cNvSpPr txBox="1">
            <a:spLocks noGrp="1"/>
          </p:cNvSpPr>
          <p:nvPr>
            <p:ph type="title"/>
          </p:nvPr>
        </p:nvSpPr>
        <p:spPr>
          <a:xfrm>
            <a:off x="-2643186" y="2654342"/>
            <a:ext cx="10515600" cy="134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Calibri"/>
              <a:buNone/>
            </a:pPr>
            <a:r>
              <a:rPr lang="en-US" sz="9000" dirty="0" smtClean="0">
                <a:solidFill>
                  <a:schemeClr val="accent6"/>
                </a:solidFill>
              </a:rPr>
              <a:t>PASHA</a:t>
            </a:r>
            <a:endParaRPr sz="9000" dirty="0">
              <a:solidFill>
                <a:schemeClr val="accent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174" r="5173"/>
          <a:stretch/>
        </p:blipFill>
        <p:spPr>
          <a:xfrm>
            <a:off x="5807968" y="0"/>
            <a:ext cx="63840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8400256" y="1121083"/>
            <a:ext cx="306578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1234 Lorem St, Ipsum, 56789, Country</a:t>
            </a:r>
            <a:endParaRPr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+380505612764</a:t>
            </a:r>
            <a:endParaRPr sz="1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Lysyi.pavlos@email.com</a:t>
            </a:r>
            <a:endParaRPr sz="10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11640616" y="238935"/>
            <a:ext cx="234485" cy="234485"/>
          </a:xfrm>
          <a:custGeom>
            <a:avLst/>
            <a:gdLst/>
            <a:ahLst/>
            <a:cxnLst/>
            <a:rect l="l" t="t" r="r" b="b"/>
            <a:pathLst>
              <a:path w="279328" h="279328" extrusionOk="0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11640616" y="1217692"/>
            <a:ext cx="234485" cy="234485"/>
          </a:xfrm>
          <a:custGeom>
            <a:avLst/>
            <a:gdLst/>
            <a:ahLst/>
            <a:cxnLst/>
            <a:rect l="l" t="t" r="r" b="b"/>
            <a:pathLst>
              <a:path w="279328" h="279328" extrusionOk="0">
                <a:moveTo>
                  <a:pt x="101580" y="209496"/>
                </a:moveTo>
                <a:cubicBezTo>
                  <a:pt x="105084" y="209496"/>
                  <a:pt x="107916" y="212341"/>
                  <a:pt x="107916" y="215846"/>
                </a:cubicBezTo>
                <a:cubicBezTo>
                  <a:pt x="107916" y="217604"/>
                  <a:pt x="107218" y="219195"/>
                  <a:pt x="106067" y="220333"/>
                </a:cubicBezTo>
                <a:lnTo>
                  <a:pt x="87018" y="239382"/>
                </a:lnTo>
                <a:cubicBezTo>
                  <a:pt x="85867" y="240533"/>
                  <a:pt x="84277" y="241244"/>
                  <a:pt x="82531" y="241244"/>
                </a:cubicBezTo>
                <a:cubicBezTo>
                  <a:pt x="79027" y="241244"/>
                  <a:pt x="76182" y="238399"/>
                  <a:pt x="76182" y="234894"/>
                </a:cubicBezTo>
                <a:cubicBezTo>
                  <a:pt x="76182" y="233148"/>
                  <a:pt x="76893" y="231545"/>
                  <a:pt x="78044" y="230407"/>
                </a:cubicBezTo>
                <a:lnTo>
                  <a:pt x="97079" y="211358"/>
                </a:lnTo>
                <a:cubicBezTo>
                  <a:pt x="98230" y="210207"/>
                  <a:pt x="99821" y="209496"/>
                  <a:pt x="101580" y="209496"/>
                </a:cubicBezTo>
                <a:close/>
                <a:moveTo>
                  <a:pt x="95230" y="177748"/>
                </a:moveTo>
                <a:cubicBezTo>
                  <a:pt x="98735" y="177748"/>
                  <a:pt x="101580" y="180606"/>
                  <a:pt x="101580" y="184111"/>
                </a:cubicBezTo>
                <a:cubicBezTo>
                  <a:pt x="101580" y="185857"/>
                  <a:pt x="100868" y="187447"/>
                  <a:pt x="99718" y="188585"/>
                </a:cubicBezTo>
                <a:lnTo>
                  <a:pt x="36235" y="252081"/>
                </a:lnTo>
                <a:cubicBezTo>
                  <a:pt x="35084" y="253232"/>
                  <a:pt x="33493" y="253930"/>
                  <a:pt x="31748" y="253930"/>
                </a:cubicBezTo>
                <a:cubicBezTo>
                  <a:pt x="28243" y="253930"/>
                  <a:pt x="25398" y="251098"/>
                  <a:pt x="25398" y="247580"/>
                </a:cubicBezTo>
                <a:cubicBezTo>
                  <a:pt x="25398" y="245848"/>
                  <a:pt x="26109" y="244257"/>
                  <a:pt x="27247" y="243093"/>
                </a:cubicBezTo>
                <a:lnTo>
                  <a:pt x="90743" y="179611"/>
                </a:lnTo>
                <a:cubicBezTo>
                  <a:pt x="91881" y="178473"/>
                  <a:pt x="93471" y="177748"/>
                  <a:pt x="95230" y="177748"/>
                </a:cubicBezTo>
                <a:close/>
                <a:moveTo>
                  <a:pt x="63483" y="171412"/>
                </a:moveTo>
                <a:cubicBezTo>
                  <a:pt x="66988" y="171412"/>
                  <a:pt x="69833" y="174257"/>
                  <a:pt x="69833" y="177748"/>
                </a:cubicBezTo>
                <a:cubicBezTo>
                  <a:pt x="69833" y="179507"/>
                  <a:pt x="69122" y="181098"/>
                  <a:pt x="67971" y="182249"/>
                </a:cubicBezTo>
                <a:lnTo>
                  <a:pt x="61621" y="188585"/>
                </a:lnTo>
                <a:cubicBezTo>
                  <a:pt x="60470" y="189749"/>
                  <a:pt x="58893" y="190448"/>
                  <a:pt x="57134" y="190448"/>
                </a:cubicBezTo>
                <a:cubicBezTo>
                  <a:pt x="53629" y="190448"/>
                  <a:pt x="50784" y="187603"/>
                  <a:pt x="50784" y="184111"/>
                </a:cubicBezTo>
                <a:cubicBezTo>
                  <a:pt x="50784" y="182352"/>
                  <a:pt x="51496" y="180774"/>
                  <a:pt x="52647" y="179611"/>
                </a:cubicBezTo>
                <a:lnTo>
                  <a:pt x="58996" y="173261"/>
                </a:lnTo>
                <a:cubicBezTo>
                  <a:pt x="60147" y="172123"/>
                  <a:pt x="61738" y="171412"/>
                  <a:pt x="63483" y="171412"/>
                </a:cubicBezTo>
                <a:close/>
                <a:moveTo>
                  <a:pt x="254176" y="34140"/>
                </a:moveTo>
                <a:lnTo>
                  <a:pt x="121728" y="166588"/>
                </a:lnTo>
                <a:lnTo>
                  <a:pt x="158816" y="256646"/>
                </a:lnTo>
                <a:cubicBezTo>
                  <a:pt x="158816" y="256646"/>
                  <a:pt x="254176" y="34140"/>
                  <a:pt x="254176" y="34140"/>
                </a:cubicBezTo>
                <a:close/>
                <a:moveTo>
                  <a:pt x="245188" y="25153"/>
                </a:moveTo>
                <a:lnTo>
                  <a:pt x="22695" y="120525"/>
                </a:lnTo>
                <a:cubicBezTo>
                  <a:pt x="22695" y="120525"/>
                  <a:pt x="112753" y="157601"/>
                  <a:pt x="112753" y="157601"/>
                </a:cubicBezTo>
                <a:close/>
                <a:moveTo>
                  <a:pt x="272978" y="0"/>
                </a:moveTo>
                <a:cubicBezTo>
                  <a:pt x="276483" y="0"/>
                  <a:pt x="279328" y="2845"/>
                  <a:pt x="279328" y="6350"/>
                </a:cubicBezTo>
                <a:cubicBezTo>
                  <a:pt x="279328" y="7332"/>
                  <a:pt x="279043" y="8225"/>
                  <a:pt x="278643" y="9039"/>
                </a:cubicBezTo>
                <a:lnTo>
                  <a:pt x="278720" y="9078"/>
                </a:lnTo>
                <a:lnTo>
                  <a:pt x="164558" y="275423"/>
                </a:lnTo>
                <a:cubicBezTo>
                  <a:pt x="164558" y="275449"/>
                  <a:pt x="164545" y="275462"/>
                  <a:pt x="164532" y="275487"/>
                </a:cubicBezTo>
                <a:lnTo>
                  <a:pt x="164441" y="275707"/>
                </a:lnTo>
                <a:lnTo>
                  <a:pt x="164403" y="275694"/>
                </a:lnTo>
                <a:cubicBezTo>
                  <a:pt x="163381" y="277828"/>
                  <a:pt x="161234" y="279328"/>
                  <a:pt x="158713" y="279328"/>
                </a:cubicBezTo>
                <a:cubicBezTo>
                  <a:pt x="155829" y="279328"/>
                  <a:pt x="153488" y="277375"/>
                  <a:pt x="152712" y="274737"/>
                </a:cubicBezTo>
                <a:lnTo>
                  <a:pt x="152609" y="274776"/>
                </a:lnTo>
                <a:lnTo>
                  <a:pt x="109429" y="169899"/>
                </a:lnTo>
                <a:lnTo>
                  <a:pt x="4565" y="126719"/>
                </a:lnTo>
                <a:lnTo>
                  <a:pt x="4591" y="126616"/>
                </a:lnTo>
                <a:cubicBezTo>
                  <a:pt x="1953" y="125840"/>
                  <a:pt x="0" y="123499"/>
                  <a:pt x="0" y="120615"/>
                </a:cubicBezTo>
                <a:cubicBezTo>
                  <a:pt x="0" y="118094"/>
                  <a:pt x="1500" y="115960"/>
                  <a:pt x="3634" y="114925"/>
                </a:cubicBezTo>
                <a:lnTo>
                  <a:pt x="3621" y="114900"/>
                </a:lnTo>
                <a:lnTo>
                  <a:pt x="3841" y="114796"/>
                </a:lnTo>
                <a:cubicBezTo>
                  <a:pt x="3867" y="114783"/>
                  <a:pt x="3892" y="114770"/>
                  <a:pt x="3905" y="114770"/>
                </a:cubicBezTo>
                <a:lnTo>
                  <a:pt x="270250" y="621"/>
                </a:lnTo>
                <a:lnTo>
                  <a:pt x="270276" y="673"/>
                </a:lnTo>
                <a:cubicBezTo>
                  <a:pt x="271103" y="259"/>
                  <a:pt x="272009" y="0"/>
                  <a:pt x="2729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11640616" y="1542062"/>
            <a:ext cx="234485" cy="213168"/>
          </a:xfrm>
          <a:custGeom>
            <a:avLst/>
            <a:gdLst/>
            <a:ahLst/>
            <a:cxnLst/>
            <a:rect l="l" t="t" r="r" b="b"/>
            <a:pathLst>
              <a:path w="279328" h="253935" extrusionOk="0">
                <a:moveTo>
                  <a:pt x="101580" y="76181"/>
                </a:moveTo>
                <a:cubicBezTo>
                  <a:pt x="52568" y="76181"/>
                  <a:pt x="12699" y="108934"/>
                  <a:pt x="12699" y="149187"/>
                </a:cubicBezTo>
                <a:cubicBezTo>
                  <a:pt x="12699" y="168796"/>
                  <a:pt x="22139" y="187230"/>
                  <a:pt x="39300" y="201126"/>
                </a:cubicBezTo>
                <a:cubicBezTo>
                  <a:pt x="43257" y="204324"/>
                  <a:pt x="44925" y="209579"/>
                  <a:pt x="43516" y="214469"/>
                </a:cubicBezTo>
                <a:lnTo>
                  <a:pt x="38239" y="232950"/>
                </a:lnTo>
                <a:lnTo>
                  <a:pt x="71423" y="220183"/>
                </a:lnTo>
                <a:cubicBezTo>
                  <a:pt x="72884" y="219630"/>
                  <a:pt x="74436" y="219348"/>
                  <a:pt x="75988" y="219348"/>
                </a:cubicBezTo>
                <a:cubicBezTo>
                  <a:pt x="76893" y="219348"/>
                  <a:pt x="77811" y="219442"/>
                  <a:pt x="78703" y="219642"/>
                </a:cubicBezTo>
                <a:cubicBezTo>
                  <a:pt x="86437" y="221335"/>
                  <a:pt x="94131" y="222193"/>
                  <a:pt x="101580" y="222193"/>
                </a:cubicBezTo>
                <a:cubicBezTo>
                  <a:pt x="150578" y="222193"/>
                  <a:pt x="190447" y="189440"/>
                  <a:pt x="190447" y="149187"/>
                </a:cubicBezTo>
                <a:cubicBezTo>
                  <a:pt x="190447" y="108934"/>
                  <a:pt x="150578" y="76181"/>
                  <a:pt x="101580" y="76181"/>
                </a:cubicBezTo>
                <a:close/>
                <a:moveTo>
                  <a:pt x="101580" y="63484"/>
                </a:moveTo>
                <a:cubicBezTo>
                  <a:pt x="157665" y="63484"/>
                  <a:pt x="203146" y="101856"/>
                  <a:pt x="203146" y="149187"/>
                </a:cubicBezTo>
                <a:cubicBezTo>
                  <a:pt x="203146" y="196518"/>
                  <a:pt x="157665" y="234890"/>
                  <a:pt x="101580" y="234890"/>
                </a:cubicBezTo>
                <a:cubicBezTo>
                  <a:pt x="92708" y="234890"/>
                  <a:pt x="84173" y="233844"/>
                  <a:pt x="75988" y="232045"/>
                </a:cubicBezTo>
                <a:lnTo>
                  <a:pt x="19049" y="253935"/>
                </a:lnTo>
                <a:lnTo>
                  <a:pt x="31321" y="210990"/>
                </a:lnTo>
                <a:cubicBezTo>
                  <a:pt x="12052" y="195389"/>
                  <a:pt x="0" y="173499"/>
                  <a:pt x="0" y="149187"/>
                </a:cubicBezTo>
                <a:cubicBezTo>
                  <a:pt x="0" y="101856"/>
                  <a:pt x="45481" y="63484"/>
                  <a:pt x="101580" y="63484"/>
                </a:cubicBezTo>
                <a:close/>
                <a:moveTo>
                  <a:pt x="177748" y="0"/>
                </a:moveTo>
                <a:cubicBezTo>
                  <a:pt x="233860" y="0"/>
                  <a:pt x="279328" y="38373"/>
                  <a:pt x="279328" y="85703"/>
                </a:cubicBezTo>
                <a:cubicBezTo>
                  <a:pt x="279328" y="110015"/>
                  <a:pt x="267288" y="131905"/>
                  <a:pt x="248007" y="147506"/>
                </a:cubicBezTo>
                <a:lnTo>
                  <a:pt x="260279" y="190451"/>
                </a:lnTo>
                <a:lnTo>
                  <a:pt x="212225" y="171971"/>
                </a:lnTo>
                <a:cubicBezTo>
                  <a:pt x="213376" y="167856"/>
                  <a:pt x="214320" y="163671"/>
                  <a:pt x="214837" y="159368"/>
                </a:cubicBezTo>
                <a:lnTo>
                  <a:pt x="241089" y="169466"/>
                </a:lnTo>
                <a:lnTo>
                  <a:pt x="235799" y="150986"/>
                </a:lnTo>
                <a:cubicBezTo>
                  <a:pt x="234403" y="146107"/>
                  <a:pt x="236071" y="140840"/>
                  <a:pt x="240028" y="137631"/>
                </a:cubicBezTo>
                <a:cubicBezTo>
                  <a:pt x="257189" y="123746"/>
                  <a:pt x="266629" y="105313"/>
                  <a:pt x="266629" y="85703"/>
                </a:cubicBezTo>
                <a:cubicBezTo>
                  <a:pt x="266629" y="45450"/>
                  <a:pt x="226760" y="12697"/>
                  <a:pt x="177748" y="12697"/>
                </a:cubicBezTo>
                <a:cubicBezTo>
                  <a:pt x="144100" y="12697"/>
                  <a:pt x="114770" y="28145"/>
                  <a:pt x="99679" y="50858"/>
                </a:cubicBezTo>
                <a:cubicBezTo>
                  <a:pt x="94480" y="50928"/>
                  <a:pt x="89385" y="51340"/>
                  <a:pt x="84380" y="51986"/>
                </a:cubicBezTo>
                <a:cubicBezTo>
                  <a:pt x="99899" y="21408"/>
                  <a:pt x="135862" y="0"/>
                  <a:pt x="1777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11640616" y="1853918"/>
            <a:ext cx="234485" cy="234485"/>
          </a:xfrm>
          <a:custGeom>
            <a:avLst/>
            <a:gdLst/>
            <a:ahLst/>
            <a:cxnLst/>
            <a:rect l="l" t="t" r="r" b="b"/>
            <a:pathLst>
              <a:path w="279328" h="279328" extrusionOk="0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11672593" y="2183158"/>
            <a:ext cx="170533" cy="234461"/>
          </a:xfrm>
          <a:custGeom>
            <a:avLst/>
            <a:gdLst/>
            <a:ahLst/>
            <a:cxnLst/>
            <a:rect l="l" t="t" r="r" b="b"/>
            <a:pathLst>
              <a:path w="203146" h="279300" extrusionOk="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8400256" y="141016"/>
            <a:ext cx="3065785" cy="62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000" b="1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4NN</a:t>
            </a:r>
            <a:endParaRPr sz="1000" b="1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0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PRESENTATION EXPERT</a:t>
            </a:r>
            <a:endParaRPr sz="1000" u="sng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04/07/2021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4023618" y="3136075"/>
            <a:ext cx="4114800" cy="70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4nn team</a:t>
            </a:r>
            <a:endParaRPr dirty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1"/>
          </p:nvPr>
        </p:nvSpPr>
        <p:spPr>
          <a:xfrm>
            <a:off x="4054743" y="4005064"/>
            <a:ext cx="4114800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None/>
            </a:pPr>
            <a:r>
              <a:rPr lang="en-US" sz="3600" dirty="0" smtClean="0"/>
              <a:t>Wi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375"/>
            <a:ext cx="2634311" cy="274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96559" y="3009810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latin typeface="Comic Sans MS" panose="030F0702030302020204" pitchFamily="66" charset="0"/>
              </a:rPr>
              <a:t>pe</a:t>
            </a:r>
            <a:endParaRPr lang="ru-RU" sz="7200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68" y="2238375"/>
            <a:ext cx="2634311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6806" y="3162300"/>
            <a:ext cx="941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latin typeface="Comic Sans MS" panose="030F0702030302020204" pitchFamily="66" charset="0"/>
              </a:rPr>
              <a:t>ki</a:t>
            </a:r>
            <a:endParaRPr lang="ru-RU" sz="7200" dirty="0">
              <a:latin typeface="Comic Sans MS" panose="030F0702030302020204" pitchFamily="66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557" y="386651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Wi </a:t>
            </a:r>
            <a:r>
              <a:rPr lang="ru-RU" sz="72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? 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132" y="2238375"/>
            <a:ext cx="2634311" cy="274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11920" y="3014623"/>
            <a:ext cx="1457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latin typeface="Comic Sans MS" panose="030F0702030302020204" pitchFamily="66" charset="0"/>
              </a:rPr>
              <a:t>dia</a:t>
            </a:r>
            <a:endParaRPr lang="ru-RU" sz="7200" dirty="0">
              <a:latin typeface="Comic Sans MS" panose="030F0702030302020204" pitchFamily="66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7" y="2238375"/>
            <a:ext cx="2634311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1716" y="316230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Comic Sans MS" panose="030F0702030302020204" pitchFamily="66" charset="0"/>
              </a:rPr>
              <a:t>Wi</a:t>
            </a:r>
            <a:endParaRPr lang="ru-RU" sz="7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12422 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11562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0278 L 0.10859 0.0013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10937 -0.0013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-0.33281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33516 -3.33333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0.31953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32344 -0.0013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UML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C:\Users\Alexander\Downloads\Untitled Diagram-Pag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35" y="2331024"/>
            <a:ext cx="9016466" cy="299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Use case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3 главных недостатка круглых отличников - Летидо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93" y="2420706"/>
            <a:ext cx="5762625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782" y="1654233"/>
            <a:ext cx="1223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application helps the child learn effectively and increases interest in new information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1703512" y="355775"/>
            <a:ext cx="87849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48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Text Ed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32" y="1609515"/>
            <a:ext cx="7594936" cy="47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425" y="119061"/>
            <a:ext cx="10515600" cy="102393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81"/>
          <a:stretch/>
        </p:blipFill>
        <p:spPr>
          <a:xfrm>
            <a:off x="1630584" y="1622853"/>
            <a:ext cx="4047010" cy="4851486"/>
          </a:xfrm>
          <a:prstGeom prst="rect">
            <a:avLst/>
          </a:prstGeom>
        </p:spPr>
      </p:pic>
      <p:sp>
        <p:nvSpPr>
          <p:cNvPr id="5" name="Google Shape;790;p65"/>
          <p:cNvSpPr/>
          <p:nvPr/>
        </p:nvSpPr>
        <p:spPr>
          <a:xfrm>
            <a:off x="228492" y="2950943"/>
            <a:ext cx="1284622" cy="1383957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4548</a:t>
            </a:r>
            <a:r>
              <a:rPr lang="ru-RU" sz="2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sign</a:t>
            </a:r>
            <a:endParaRPr sz="2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90;p65"/>
          <p:cNvSpPr/>
          <p:nvPr/>
        </p:nvSpPr>
        <p:spPr>
          <a:xfrm>
            <a:off x="10711489" y="2950944"/>
            <a:ext cx="1284622" cy="1383957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370 sign</a:t>
            </a:r>
            <a:endParaRPr sz="2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15;p37"/>
          <p:cNvSpPr txBox="1"/>
          <p:nvPr/>
        </p:nvSpPr>
        <p:spPr>
          <a:xfrm>
            <a:off x="-2213728" y="895550"/>
            <a:ext cx="8784976" cy="73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6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15;p37"/>
          <p:cNvSpPr txBox="1"/>
          <p:nvPr/>
        </p:nvSpPr>
        <p:spPr>
          <a:xfrm>
            <a:off x="5408445" y="909131"/>
            <a:ext cx="8784976" cy="73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6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163928" y="1622853"/>
            <a:ext cx="4435645" cy="48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425" y="119061"/>
            <a:ext cx="10515600" cy="102393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Summary result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8" name="Google Shape;790;p65"/>
          <p:cNvSpPr/>
          <p:nvPr/>
        </p:nvSpPr>
        <p:spPr>
          <a:xfrm>
            <a:off x="2880034" y="4864656"/>
            <a:ext cx="1284622" cy="1383957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100000">
                <a:srgbClr val="DAD9D9"/>
              </a:gs>
            </a:gsLst>
            <a:lin ang="2700000" scaled="0"/>
          </a:grad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370 sign</a:t>
            </a:r>
            <a:endParaRPr sz="2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15;p37"/>
          <p:cNvSpPr txBox="1"/>
          <p:nvPr/>
        </p:nvSpPr>
        <p:spPr>
          <a:xfrm>
            <a:off x="3522345" y="4922252"/>
            <a:ext cx="8784976" cy="9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b" anchorCtr="0">
            <a:spAutoFit/>
          </a:bodyPr>
          <a:lstStyle/>
          <a:p>
            <a:pPr lvl="0" algn="ctr"/>
            <a:r>
              <a:rPr lang="ru-RU" sz="4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С</a:t>
            </a:r>
            <a:r>
              <a:rPr lang="en-US" sz="4800" b="1" dirty="0" err="1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ompression</a:t>
            </a:r>
            <a:r>
              <a:rPr lang="en-US" sz="4800" b="1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about 12 times</a:t>
            </a:r>
            <a:endParaRPr sz="4800" b="1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3" y="2380297"/>
            <a:ext cx="11035131" cy="17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rgbClr val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382</Words>
  <Application>Microsoft Office PowerPoint</Application>
  <PresentationFormat>Широкоэкранный</PresentationFormat>
  <Paragraphs>123</Paragraphs>
  <Slides>22</Slides>
  <Notes>14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Comic Sans MS</vt:lpstr>
      <vt:lpstr>SHOWEET-DARK PRO</vt:lpstr>
      <vt:lpstr>Welcome!</vt:lpstr>
      <vt:lpstr>Let my introduce my team</vt:lpstr>
      <vt:lpstr>4nn team</vt:lpstr>
      <vt:lpstr>Wi ? </vt:lpstr>
      <vt:lpstr>UML</vt:lpstr>
      <vt:lpstr>Use case</vt:lpstr>
      <vt:lpstr>Презентация PowerPoint</vt:lpstr>
      <vt:lpstr>Summary</vt:lpstr>
      <vt:lpstr>Summary result</vt:lpstr>
      <vt:lpstr>Text2Speech</vt:lpstr>
      <vt:lpstr>Lip-sync </vt:lpstr>
      <vt:lpstr>Tags</vt:lpstr>
      <vt:lpstr>TAGS Method`s</vt:lpstr>
      <vt:lpstr>Презентация PowerPoint</vt:lpstr>
      <vt:lpstr>Презентация PowerPoint</vt:lpstr>
      <vt:lpstr>Improvement</vt:lpstr>
      <vt:lpstr>It was 4nn</vt:lpstr>
      <vt:lpstr>ALIM</vt:lpstr>
      <vt:lpstr>SASHA</vt:lpstr>
      <vt:lpstr>BODYA</vt:lpstr>
      <vt:lpstr>PASHA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Павел Лысый</dc:creator>
  <cp:lastModifiedBy>Павел Лысый</cp:lastModifiedBy>
  <cp:revision>45</cp:revision>
  <dcterms:modified xsi:type="dcterms:W3CDTF">2021-09-13T18:07:26Z</dcterms:modified>
</cp:coreProperties>
</file>